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4.xml" ContentType="application/vnd.openxmlformats-officedocument.them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s/slide117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3792" r:id="rId8"/>
    <p:sldMasterId id="2147484220" r:id="rId9"/>
    <p:sldMasterId id="2147484232" r:id="rId10"/>
    <p:sldMasterId id="2147484244" r:id="rId11"/>
    <p:sldMasterId id="2147484316" r:id="rId12"/>
    <p:sldMasterId id="2147484328" r:id="rId13"/>
    <p:sldMasterId id="2147484732" r:id="rId14"/>
    <p:sldMasterId id="2147484756" r:id="rId15"/>
    <p:sldMasterId id="2147484768" r:id="rId16"/>
    <p:sldMasterId id="2147484780" r:id="rId17"/>
    <p:sldMasterId id="2147484792" r:id="rId18"/>
    <p:sldMasterId id="2147484804" r:id="rId19"/>
  </p:sldMasterIdLst>
  <p:notesMasterIdLst>
    <p:notesMasterId r:id="rId146"/>
  </p:notesMasterIdLst>
  <p:handoutMasterIdLst>
    <p:handoutMasterId r:id="rId147"/>
  </p:handoutMasterIdLst>
  <p:sldIdLst>
    <p:sldId id="258" r:id="rId20"/>
    <p:sldId id="657" r:id="rId21"/>
    <p:sldId id="658" r:id="rId22"/>
    <p:sldId id="659" r:id="rId23"/>
    <p:sldId id="660" r:id="rId24"/>
    <p:sldId id="661" r:id="rId25"/>
    <p:sldId id="662" r:id="rId26"/>
    <p:sldId id="663" r:id="rId27"/>
    <p:sldId id="664" r:id="rId28"/>
    <p:sldId id="665" r:id="rId29"/>
    <p:sldId id="666" r:id="rId30"/>
    <p:sldId id="667" r:id="rId31"/>
    <p:sldId id="560" r:id="rId32"/>
    <p:sldId id="269" r:id="rId33"/>
    <p:sldId id="271" r:id="rId34"/>
    <p:sldId id="272" r:id="rId35"/>
    <p:sldId id="274" r:id="rId36"/>
    <p:sldId id="275" r:id="rId37"/>
    <p:sldId id="276" r:id="rId38"/>
    <p:sldId id="277" r:id="rId39"/>
    <p:sldId id="278" r:id="rId40"/>
    <p:sldId id="279" r:id="rId41"/>
    <p:sldId id="697" r:id="rId42"/>
    <p:sldId id="416" r:id="rId43"/>
    <p:sldId id="417" r:id="rId44"/>
    <p:sldId id="418" r:id="rId45"/>
    <p:sldId id="710" r:id="rId46"/>
    <p:sldId id="420" r:id="rId47"/>
    <p:sldId id="478" r:id="rId48"/>
    <p:sldId id="741" r:id="rId49"/>
    <p:sldId id="742" r:id="rId50"/>
    <p:sldId id="743" r:id="rId51"/>
    <p:sldId id="744" r:id="rId52"/>
    <p:sldId id="745" r:id="rId53"/>
    <p:sldId id="746" r:id="rId54"/>
    <p:sldId id="747" r:id="rId55"/>
    <p:sldId id="748" r:id="rId56"/>
    <p:sldId id="425" r:id="rId57"/>
    <p:sldId id="476" r:id="rId58"/>
    <p:sldId id="564" r:id="rId59"/>
    <p:sldId id="565" r:id="rId60"/>
    <p:sldId id="566" r:id="rId61"/>
    <p:sldId id="567" r:id="rId62"/>
    <p:sldId id="568" r:id="rId63"/>
    <p:sldId id="569" r:id="rId64"/>
    <p:sldId id="792" r:id="rId65"/>
    <p:sldId id="793" r:id="rId66"/>
    <p:sldId id="794" r:id="rId67"/>
    <p:sldId id="795" r:id="rId68"/>
    <p:sldId id="796" r:id="rId69"/>
    <p:sldId id="797" r:id="rId70"/>
    <p:sldId id="798" r:id="rId71"/>
    <p:sldId id="799" r:id="rId72"/>
    <p:sldId id="800" r:id="rId73"/>
    <p:sldId id="801" r:id="rId74"/>
    <p:sldId id="802" r:id="rId75"/>
    <p:sldId id="803" r:id="rId76"/>
    <p:sldId id="804" r:id="rId77"/>
    <p:sldId id="805" r:id="rId78"/>
    <p:sldId id="806" r:id="rId79"/>
    <p:sldId id="807" r:id="rId80"/>
    <p:sldId id="808" r:id="rId81"/>
    <p:sldId id="809" r:id="rId82"/>
    <p:sldId id="397" r:id="rId83"/>
    <p:sldId id="398" r:id="rId84"/>
    <p:sldId id="735" r:id="rId85"/>
    <p:sldId id="736" r:id="rId86"/>
    <p:sldId id="737" r:id="rId87"/>
    <p:sldId id="738" r:id="rId88"/>
    <p:sldId id="739" r:id="rId89"/>
    <p:sldId id="740" r:id="rId90"/>
    <p:sldId id="514" r:id="rId91"/>
    <p:sldId id="515" r:id="rId92"/>
    <p:sldId id="516" r:id="rId93"/>
    <p:sldId id="517" r:id="rId94"/>
    <p:sldId id="518" r:id="rId95"/>
    <p:sldId id="519" r:id="rId96"/>
    <p:sldId id="520" r:id="rId97"/>
    <p:sldId id="521" r:id="rId98"/>
    <p:sldId id="522" r:id="rId99"/>
    <p:sldId id="749" r:id="rId100"/>
    <p:sldId id="750" r:id="rId101"/>
    <p:sldId id="751" r:id="rId102"/>
    <p:sldId id="752" r:id="rId103"/>
    <p:sldId id="753" r:id="rId104"/>
    <p:sldId id="754" r:id="rId105"/>
    <p:sldId id="755" r:id="rId106"/>
    <p:sldId id="756" r:id="rId107"/>
    <p:sldId id="757" r:id="rId108"/>
    <p:sldId id="758" r:id="rId109"/>
    <p:sldId id="759" r:id="rId110"/>
    <p:sldId id="760" r:id="rId111"/>
    <p:sldId id="761" r:id="rId112"/>
    <p:sldId id="762" r:id="rId113"/>
    <p:sldId id="763" r:id="rId114"/>
    <p:sldId id="764" r:id="rId115"/>
    <p:sldId id="766" r:id="rId116"/>
    <p:sldId id="765" r:id="rId117"/>
    <p:sldId id="767" r:id="rId118"/>
    <p:sldId id="783" r:id="rId119"/>
    <p:sldId id="768" r:id="rId120"/>
    <p:sldId id="769" r:id="rId121"/>
    <p:sldId id="770" r:id="rId122"/>
    <p:sldId id="771" r:id="rId123"/>
    <p:sldId id="810" r:id="rId124"/>
    <p:sldId id="772" r:id="rId125"/>
    <p:sldId id="774" r:id="rId126"/>
    <p:sldId id="775" r:id="rId127"/>
    <p:sldId id="776" r:id="rId128"/>
    <p:sldId id="777" r:id="rId129"/>
    <p:sldId id="778" r:id="rId130"/>
    <p:sldId id="779" r:id="rId131"/>
    <p:sldId id="780" r:id="rId132"/>
    <p:sldId id="781" r:id="rId133"/>
    <p:sldId id="782" r:id="rId134"/>
    <p:sldId id="427" r:id="rId135"/>
    <p:sldId id="413" r:id="rId136"/>
    <p:sldId id="414" r:id="rId137"/>
    <p:sldId id="784" r:id="rId138"/>
    <p:sldId id="785" r:id="rId139"/>
    <p:sldId id="786" r:id="rId140"/>
    <p:sldId id="787" r:id="rId141"/>
    <p:sldId id="788" r:id="rId142"/>
    <p:sldId id="789" r:id="rId143"/>
    <p:sldId id="790" r:id="rId144"/>
    <p:sldId id="791" r:id="rId145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0808D1"/>
    <a:srgbClr val="E3E74B"/>
    <a:srgbClr val="000000"/>
    <a:srgbClr val="BDD6E1"/>
    <a:srgbClr val="9E0F07"/>
    <a:srgbClr val="07850C"/>
    <a:srgbClr val="11FFF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13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38" Type="http://schemas.openxmlformats.org/officeDocument/2006/relationships/slide" Target="slides/slide11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144" Type="http://schemas.openxmlformats.org/officeDocument/2006/relationships/slide" Target="slides/slide125.xml"/><Relationship Id="rId14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slide" Target="slides/slide12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50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16" Type="http://schemas.openxmlformats.org/officeDocument/2006/relationships/slide" Target="slides/slide97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137" Type="http://schemas.openxmlformats.org/officeDocument/2006/relationships/slide" Target="slides/slide11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40" Type="http://schemas.openxmlformats.org/officeDocument/2006/relationships/slide" Target="slides/slide121.xml"/><Relationship Id="rId145" Type="http://schemas.openxmlformats.org/officeDocument/2006/relationships/slide" Target="slides/slide1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143" Type="http://schemas.openxmlformats.org/officeDocument/2006/relationships/slide" Target="slides/slide124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slide" Target="slides/slide122.xml"/><Relationship Id="rId14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slide" Target="slides/slide12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DA1F17B2-C431-432E-B769-C081526B0C7A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7435E97D-3A64-48B6-A6F3-80439B24D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2407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DAB1E81A-128B-4CA6-A2D1-EE06F58C73C6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3F97A63-95B8-4A3B-9C47-0998C082A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970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F455B-9348-4FBA-B7CE-9D6AE3D183D8}" type="slidenum">
              <a:rPr lang="es-ES" smtClean="0">
                <a:latin typeface="Times" pitchFamily="18" charset="0"/>
              </a:rPr>
              <a:pPr/>
              <a:t>24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46CD49-0FA6-4E93-8DA4-6B2274EA8FC6}" type="slidenum">
              <a:rPr lang="it-IT" smtClean="0">
                <a:latin typeface="Times" pitchFamily="18" charset="0"/>
              </a:rPr>
              <a:pPr/>
              <a:t>70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D581-0AD9-4D1F-B41A-65FBA35883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F8E4-DEFF-417B-B6DE-12E13E154B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1EE0E-E60F-4909-A80F-05C182267783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344D3-98BC-487F-A6E2-94D6C5B52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D2F1-384A-4E7F-932D-178C76562E42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88AC9-4A93-43B0-8D28-7B0F4B9C56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2A31-B2BF-41D2-8B1D-4F2F89A49C0C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DA832-036E-4A17-88DE-C0564559CC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DE19-BBCE-4C72-BA46-3CB39AC1AA0B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544A-48BC-4ACD-82BC-F3DD3DDFC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ED890-0E3F-49D6-A395-7E9A41F537E4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038C8-7C62-4AD2-9F0D-F51F247AC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562B-3089-42CF-9E2C-AAE4F4CDCA40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4110F-586B-45D8-A5B8-2E9D30235E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4B72-0A79-4B4E-8EDC-CC2E97D25CEF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4A6D-4C21-4FC8-9393-753CB4FC4A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1AC0A-E13E-4F68-A72D-DAB6EB85B03A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E2D6-3CFA-45B8-A50E-B8F972245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E035-0096-422B-B6F2-ED7DFC17F6BF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51F5-2752-48E6-B283-134DF6FEE6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82EC-D354-48DC-83B5-FDE01A17D3F6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FB59-A54C-44B8-9891-F258970C6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949B-E1F4-4491-8529-BA9F02B1E4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9C684-18DE-4C60-B7F3-25B490D3710C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7D0B-8A3C-4503-AFD0-3E137A9155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0126-6B8D-42C4-BF49-ABCAE8C8181B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36E43-016C-4B92-94F9-CF5A8D6CAE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3367-C40F-451C-AAC2-3D16F7A4093E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6402-33CC-4FF0-B581-6407DEE34D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84EF-4744-460C-AC1B-34E71E587DE4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8836-EE25-415D-BB5B-062D6CAB0B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CB8-3058-4DEA-BF1D-70E36E1C13C6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FE40-23C2-4B7B-AFDA-87201B4B58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209C-EA03-435C-8360-2B57F471B1E8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30FA-CE13-46CD-82EC-9DA781617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FAF8-396E-495B-A7A0-DF0100C0565B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E7ED-CBE7-4C51-893D-8940BC0D38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F9DD-B67E-4CC7-BB95-F44B4C9A0463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05B7-7878-4F3A-8E66-F89B227F1A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EE60F-9E47-4982-A707-7506750B4E97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A673-5564-4B74-A19B-11F02C3CE6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C9A2-6F82-4E05-A3F9-EB8DDCA05E73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7CB4-8927-49D9-A503-640C12BF9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48F9-7978-4A6B-8941-A6A7E22E8698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2401-06FD-4460-B323-2139D38CA1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CC4C-082C-4AD0-B9C5-CBDAE4B4D2CA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C6020-49D0-4F7C-98FE-382DBC48FA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15588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36377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48481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04027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9485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6041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67670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09232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3125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3063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89994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6916D4-25DF-4988-987E-00C6BF25DF5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5501438"/>
      </p:ext>
    </p:extLst>
  </p:cSld>
  <p:clrMapOvr>
    <a:masterClrMapping/>
  </p:clrMapOvr>
  <p:transition spd="med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169D28-5B96-43F7-9CDA-7792475FD9A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6600860"/>
      </p:ext>
    </p:extLst>
  </p:cSld>
  <p:clrMapOvr>
    <a:masterClrMapping/>
  </p:clrMapOvr>
  <p:transition spd="med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1B3C80-D180-44C1-9ACF-F8F1771E341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7859330"/>
      </p:ext>
    </p:extLst>
  </p:cSld>
  <p:clrMapOvr>
    <a:masterClrMapping/>
  </p:clrMapOvr>
  <p:transition spd="med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5ABC1-1EA2-47B2-A7F4-D24FA4A8876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1656680"/>
      </p:ext>
    </p:extLst>
  </p:cSld>
  <p:clrMapOvr>
    <a:masterClrMapping/>
  </p:clrMapOvr>
  <p:transition spd="med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B46266-B61B-4A34-865E-DD10D77E9DD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94971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86C41-C2BF-418E-997C-3F595BFE857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1431027"/>
      </p:ext>
    </p:extLst>
  </p:cSld>
  <p:clrMapOvr>
    <a:masterClrMapping/>
  </p:clrMapOvr>
  <p:transition spd="med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66113A-5F39-47EE-B738-7E6393D0F90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3307248"/>
      </p:ext>
    </p:extLst>
  </p:cSld>
  <p:clrMapOvr>
    <a:masterClrMapping/>
  </p:clrMapOvr>
  <p:transition spd="med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E75E4-E9B7-4B52-8DE7-55CFC1E8835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9566479"/>
      </p:ext>
    </p:extLst>
  </p:cSld>
  <p:clrMapOvr>
    <a:masterClrMapping/>
  </p:clrMapOvr>
  <p:transition spd="med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F7EFA9-FD71-4A54-86A0-82C8637F622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596703"/>
      </p:ext>
    </p:extLst>
  </p:cSld>
  <p:clrMapOvr>
    <a:masterClrMapping/>
  </p:clrMapOvr>
  <p:transition spd="med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A5CFC-FBBE-42B6-9E16-37DFA47D41A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1450431"/>
      </p:ext>
    </p:extLst>
  </p:cSld>
  <p:clrMapOvr>
    <a:masterClrMapping/>
  </p:clrMapOvr>
  <p:transition spd="med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E3F70-988E-46FD-A6E2-AB1A0F22CB3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1934977"/>
      </p:ext>
    </p:extLst>
  </p:cSld>
  <p:clrMapOvr>
    <a:masterClrMapping/>
  </p:clrMapOvr>
  <p:transition spd="med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4030258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9134045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8299789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04309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2020017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0705292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2884496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6210286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5917618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4745289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0213578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3A842-4967-41B6-9A7C-6A42D97E6A3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717365"/>
      </p:ext>
    </p:extLst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6F52-1709-43A9-9AA6-99B8620B2E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840068"/>
      </p:ext>
    </p:extLst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5826-D938-4802-95F9-A8A6516174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592338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2054-264F-41B9-B5F9-2CBE9BC2F36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0909959"/>
      </p:ext>
    </p:extLst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31345-195D-4EB9-AAD4-EB0001AE52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621844"/>
      </p:ext>
    </p:extLst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CF3A-C58A-4FA8-A65E-385EB951521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2810218"/>
      </p:ext>
    </p:extLst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E6CF6-E19F-45D7-958E-4A418DFC47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544899"/>
      </p:ext>
    </p:extLst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C5E0E-49F5-4567-B091-A6E4F09F7F2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8407537"/>
      </p:ext>
    </p:extLst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23787-D4CD-4555-AD9D-4D3E2BF4D8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6065621"/>
      </p:ext>
    </p:extLst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E3E2-E74F-444F-8A63-DF59407FAA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5664763"/>
      </p:ext>
    </p:extLst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96444-5130-4032-8A1F-1BE0953A8FB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0691738"/>
      </p:ext>
    </p:extLst>
  </p:cSld>
  <p:clrMapOvr>
    <a:masterClrMapping/>
  </p:clrMapOvr>
  <p:transition spd="slow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3EEBE3D-1766-4032-BFF8-73899499FFAD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DA883D9-4C1F-450C-AB92-F76391A8D0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808154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20C39FD-AC5B-4DE1-8698-23625F4B18F5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7594063-E69E-4650-BC4C-E080DDE196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52704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5FA1D4C-0AB5-4B79-AD21-8B6A0D0F5CFB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79D4B76-4141-4194-AC8B-9D3BC5FFA4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448357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83C7E90-5AE0-4B31-B9DA-C3303380152E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57BC75D-A5E1-47E0-81B6-3775E3131C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916743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42D23B-6F14-4A2D-A5D5-31C800CC05C4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633D897-E2A6-4667-980B-3655C34A2E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3663790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E2E89A5-E8E9-4B11-A9B2-C7FC87C9999B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B967E79-83E5-42A2-9831-617B964726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27189711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D59B898-5FEF-47F8-9960-E493B45F1BAD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22C3C5C-8085-4B94-BBB6-AA55EC72C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66704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C3CED34-7854-4942-90A2-80C859CB8726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7F418CB-81F6-47A8-B01F-A03D696B00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2471898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6EC0637-44A7-4781-868D-B96730D5B24F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E97EE1F-7EA1-4D2C-A5AB-8D0A532B20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8656578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48E2439-2571-4AF3-ADDB-693396C8CF8A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F123CD-8F6E-4E2E-A244-F70D9316F8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188100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82DA652-D866-4718-9411-FD46748F97F0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7D60E5B-C9A8-42CB-BC83-98570324ED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95235004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60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3648-1BEE-4DBF-B848-8626935B08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59635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33011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979583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910282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79061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750335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546243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709667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932263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9262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3CAD-7A29-4F19-B8B2-60157DDA85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5C21-56C5-4F5B-821C-3BCE716923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7AFE-5801-4F2C-AE74-AE733D623C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D251-D1EB-4431-B164-8D50698502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D61-EFE4-4B1C-8654-3A8C0DE8B2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8AA3-7F35-4137-A616-7DE4251743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0521-FA34-44DF-99FB-06E8E3C3F3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84B5-7D22-4EEF-B43B-F58D9DEC52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7C8AD-3988-4FDC-B912-25EB9AB605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4F89-621C-4584-BCF5-168F6A9639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871-5840-4F82-8FB4-ABDC5E5432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8338-480D-46EB-B41E-D5CF737795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7F0-73B6-4B9B-8815-B1770959815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C15F-9C91-488B-AB95-47671D7499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53D-2800-4340-B55F-D3AF067F60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8C8F-E0D1-42E7-93B8-8B088A70DC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C1DA-5D1D-4809-BB47-01BDD34C07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DE5E-6BA8-4408-9B0A-D6163C7145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E5B3-A649-451E-8F8C-1523FFFFCE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FA63-53E8-4C93-86AF-6D6B119E9A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E785-77C4-43F5-8422-84C167E0E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AF6C-1B2B-4FF9-8483-1FC8454042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58701-3E14-4DD7-99A0-8F2C82B54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20DA-90B3-4778-A27A-48182D6EC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5508C-510B-41E9-9604-76384C1E27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55D-8605-4656-9EC6-63F3AD31E6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E788-9F4C-477D-AD3C-4CDBEAF098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9EF04-7054-4565-B69B-A39798D1A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6A9F-458F-4C9C-A519-29EDB35C5F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DCA44F8D-32B2-4CD1-80A5-176ADCF1D0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AB655E8-F563-4DA0-BBD4-384151FBFE39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689BF0E-CF87-44E6-BEE7-ED656A25EA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ED72B68-04B3-4F5B-AF93-4F61280867AD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F3AE798-EE98-4936-A2B9-5FD392E576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98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37CC79BE-C763-47A5-9773-2FD630046089}" type="slidenum">
              <a:rPr lang="it-IT" altLang="it-IT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/>
              <a:t>‹N›</a:t>
            </a:fld>
            <a:endParaRPr lang="it-IT" altLang="it-IT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081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88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6E08AE3-734A-4B55-A340-4E55CA351C3D}" type="slidenum">
              <a:rPr lang="ca-ES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131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5459191-D90D-4CDD-B738-FDF473A89776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A4F1686-1D96-49B2-80C7-A4D27E8BB7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4358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10/02/2023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895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864D1C9-99A4-4F7E-9090-4F5DB570E3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0B75ED03-36C5-44C4-A6AC-750410D180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/>
              <a:pPr>
                <a:defRPr/>
              </a:pPr>
              <a:t>10/02/2023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7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6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5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2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2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7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strinita-villachigi.com/public/news/imagens-de-cristo_1195541145_cristo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70"/>
            <a:ext cx="9144000" cy="6864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8051" y="548680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SESTA  DOMENICA 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42910" y="4857760"/>
            <a:ext cx="77866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12 febbraio 2023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="" xmlns:p14="http://schemas.microsoft.com/office/powerpoint/2010/main" val="908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80616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manesimocristiano.org/image/jpg/resized/contenuti/p5b4239912a4bee4eb1670f85fe5126d/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2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239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87624" y="116632"/>
            <a:ext cx="6844526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PANE DI VITA NUOVA</a:t>
            </a:r>
            <a:endParaRPr lang="it-IT" sz="8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4823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segni.qumran2.net/archivio/70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" y="-16976"/>
            <a:ext cx="9089762" cy="67637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08967" y="4437112"/>
            <a:ext cx="7309312" cy="172354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di vita nuova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cibo dato agli uomini,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8027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448074"/>
            <a:ext cx="9121385" cy="1446550"/>
          </a:xfrm>
          <a:solidFill>
            <a:schemeClr val="accent2">
              <a:lumMod val="40000"/>
              <a:lumOff val="6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nutrimento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sostiene il </a:t>
            </a:r>
            <a:r>
              <a:rPr lang="it-IT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mondo,dono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splendido di grazia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2246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394140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sei sublime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quell'albero di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vita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0074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itreseiuno.net/Portals/5/foto/13_04/Michelangelo_Ada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4005064"/>
            <a:ext cx="8280920" cy="1446550"/>
          </a:xfrm>
          <a:prstGeom prst="rect">
            <a:avLst/>
          </a:prstGeom>
          <a:solidFill>
            <a:srgbClr val="FF7C80">
              <a:alpha val="41961"/>
            </a:srgbClr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Adamo non </a:t>
            </a:r>
            <a:r>
              <a:rPr lang="it-IT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potè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toccare: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ora è in Cristo a noi donato.</a:t>
            </a:r>
          </a:p>
        </p:txBody>
      </p:sp>
    </p:spTree>
    <p:extLst>
      <p:ext uri="{BB962C8B-B14F-4D97-AF65-F5344CB8AC3E}">
        <p14:creationId xmlns="" xmlns:p14="http://schemas.microsoft.com/office/powerpoint/2010/main" val="3534221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25853161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_W62R-_t11II/SbdN7puGJoI/AAAAAAAACIg/QYLDZ9ed6Lg/s320/agne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5"/>
            <a:ext cx="7272808" cy="6140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1560" y="4221088"/>
            <a:ext cx="78488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l'Agnello immolato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 cui Sangue è la salvezza,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kern="0" dirty="0" smtClean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0431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485503" cy="63813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708117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memoriale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vera Pasqua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nuova Alleanza.</a:t>
            </a:r>
          </a:p>
        </p:txBody>
      </p:sp>
    </p:spTree>
    <p:extLst>
      <p:ext uri="{BB962C8B-B14F-4D97-AF65-F5344CB8AC3E}">
        <p14:creationId xmlns="" xmlns:p14="http://schemas.microsoft.com/office/powerpoint/2010/main" val="1880713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verelagheula.net/files/manna%5b2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6" y="-1"/>
            <a:ext cx="7278998" cy="6793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93056" y="4581128"/>
            <a:ext cx="74168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Manna che nel deserto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 il popolo in cammino,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5618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117693"/>
            <a:ext cx="407193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hai parole di vita.</a:t>
            </a:r>
          </a:p>
        </p:txBody>
      </p:sp>
    </p:spTree>
    <p:extLst>
      <p:ext uri="{BB962C8B-B14F-4D97-AF65-F5344CB8AC3E}">
        <p14:creationId xmlns="" xmlns:p14="http://schemas.microsoft.com/office/powerpoint/2010/main" val="7970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1.ytimg.com/vi/PjP_P-uSMxg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15791"/>
          <a:stretch/>
        </p:blipFill>
        <p:spPr bwMode="auto">
          <a:xfrm>
            <a:off x="4856" y="404664"/>
            <a:ext cx="10582275" cy="595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848" y="3387596"/>
            <a:ext cx="5832648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sostegno e forza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nella prova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Chiesa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604775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antamariaallafonte.it/blog/wp-content/uploads/2012/09/6039037-pesce-pane-e-vino-come-simboli-della-vita-di-ges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8864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3219580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Vino che ci dà gioia,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riscalda il nostro cuore,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per noi il prezioso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vigna del Signore.</a:t>
            </a:r>
          </a:p>
        </p:txBody>
      </p:sp>
    </p:spTree>
    <p:extLst>
      <p:ext uri="{BB962C8B-B14F-4D97-AF65-F5344CB8AC3E}">
        <p14:creationId xmlns="" xmlns:p14="http://schemas.microsoft.com/office/powerpoint/2010/main" val="1581749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0" y="1351508"/>
            <a:ext cx="4845224" cy="4154984"/>
          </a:xfrm>
          <a:solidFill>
            <a:schemeClr val="accent6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Dalla vite ai tralci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la vitale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linfa che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dona la vita divina,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il sangue dell'amore.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8277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attedralepescia.it/photogallery/altare-reposizione2010/hq/altare-reposizione2010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07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4221088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3509963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SnddF_lhHdlls3LDePlplqI0tRZ1_zeOoOgHDoTYX8mdlUSXFG2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548680"/>
            <a:ext cx="9134475" cy="533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71566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 smtClean="0"/>
              <a:t>O Signore, che ci hai fatto gustare il pane del cielo, fa’ che desideriamo sempre questo cibo che dona la vera vita. Per Cristo nostro Signore. 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785794"/>
            <a:ext cx="8507457" cy="53245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28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</a:t>
            </a: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Domenica</a:t>
            </a:r>
          </a:p>
          <a:p>
            <a:pPr algn="ctr" eaLnBrk="0" hangingPunct="0">
              <a:defRPr/>
            </a:pPr>
            <a:endParaRPr lang="it-IT" sz="7200" b="1" dirty="0" smtClean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</p:txBody>
      </p:sp>
      <p:pic>
        <p:nvPicPr>
          <p:cNvPr id="3" name="Picture 5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643314"/>
            <a:ext cx="7715304" cy="2714644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29190" y="2000240"/>
            <a:ext cx="4000528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7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FFFFFF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</a:rPr>
              <a:t>Resta accanto a me</a:t>
            </a:r>
          </a:p>
        </p:txBody>
      </p:sp>
      <p:pic>
        <p:nvPicPr>
          <p:cNvPr id="123907" name="Picture 2" descr="http://tillilh9821.altervista.org/albums/userpics/10001/jesusbimbicolo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072063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49050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="" xmlns:p14="http://schemas.microsoft.com/office/powerpoint/2010/main" val="37810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2651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/>
            </a:r>
            <a:br>
              <a:rPr lang="it-IT" sz="1800" dirty="0">
                <a:solidFill>
                  <a:srgbClr val="000000"/>
                </a:solidFill>
                <a:latin typeface="Calibri"/>
              </a:rPr>
            </a:br>
            <a:endParaRPr lang="it-IT" sz="1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49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736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tillilh9821.altervista.org/albums/userpics/10001/10314196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910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5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801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8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  <p:extLst>
      <p:ext uri="{BB962C8B-B14F-4D97-AF65-F5344CB8AC3E}">
        <p14:creationId xmlns="" xmlns:p14="http://schemas.microsoft.com/office/powerpoint/2010/main" val="34898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2651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/>
            </a:r>
            <a:br>
              <a:rPr lang="it-IT" sz="1800" dirty="0">
                <a:solidFill>
                  <a:srgbClr val="000000"/>
                </a:solidFill>
                <a:latin typeface="Calibri"/>
              </a:rPr>
            </a:br>
            <a:endParaRPr lang="it-IT" sz="1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49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780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tillilh9821.altervista.org/albums/userpics/10001/10314196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910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5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932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8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  <p:extLst>
      <p:ext uri="{BB962C8B-B14F-4D97-AF65-F5344CB8AC3E}">
        <p14:creationId xmlns="" xmlns:p14="http://schemas.microsoft.com/office/powerpoint/2010/main" val="34760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Immagine 5" descr="Orme%20sulla%20sabbia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2383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Calibri" pitchFamily="34" charset="0"/>
                <a:cs typeface="+mn-cs"/>
              </a:rPr>
              <a:t>La pace, la carità e la fede da parte di Dio Padre e del Signore nostro Gesù Cristo siano con tutti voi.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</a:t>
            </a:r>
            <a:endParaRPr lang="it-IT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 dirty="0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e a voi fratelli </a:t>
            </a:r>
            <a:r>
              <a:rPr lang="it-IT" sz="4000" b="1" dirty="0" smtClean="0">
                <a:latin typeface="Eras Bold ITC" pitchFamily="34" charset="0"/>
              </a:rPr>
              <a:t>e sorelle,</a:t>
            </a:r>
          </a:p>
          <a:p>
            <a:pPr eaLnBrk="0" hangingPunct="0"/>
            <a:r>
              <a:rPr lang="it-IT" sz="4000" b="1" dirty="0" smtClean="0">
                <a:latin typeface="Eras Bold ITC" pitchFamily="34" charset="0"/>
              </a:rPr>
              <a:t>che </a:t>
            </a:r>
            <a:r>
              <a:rPr lang="it-IT" sz="4000" b="1" dirty="0">
                <a:latin typeface="Eras Bold ITC" pitchFamily="34" charset="0"/>
              </a:rPr>
              <a:t>ho molto peccato in pensieri,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e voi fratelli </a:t>
            </a:r>
            <a:r>
              <a:rPr lang="it-IT" sz="4000" b="1" dirty="0" smtClean="0">
                <a:latin typeface="Eras Bold ITC" pitchFamily="34" charset="0"/>
              </a:rPr>
              <a:t>e sorelle</a:t>
            </a:r>
          </a:p>
          <a:p>
            <a:pPr eaLnBrk="0" hangingPunct="0"/>
            <a:r>
              <a:rPr lang="it-IT" sz="4000" b="1" dirty="0" smtClean="0">
                <a:latin typeface="Eras Bold ITC" pitchFamily="34" charset="0"/>
              </a:rPr>
              <a:t>di </a:t>
            </a:r>
            <a:r>
              <a:rPr lang="it-IT" sz="4000" b="1" dirty="0">
                <a:latin typeface="Eras Bold ITC" pitchFamily="34" charset="0"/>
              </a:rPr>
              <a:t>pregare per me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il Signore Dio nostro.</a:t>
            </a:r>
            <a:r>
              <a:rPr lang="it-IT" sz="4000" dirty="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36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20" y="285728"/>
            <a:ext cx="864393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latin typeface="Calibri" pitchFamily="34" charset="0"/>
              </a:rPr>
              <a:t>O Dio, che fai risplendere la tua gloria nelle opere di giustizia e di carità, dona alla tua Chiesa di essere luce del mondo e sale della terra, per testimoniare con la vita la potenza di Cristo crocifisso e risorto. Egli è Dio, e vive e regna con te, nell’unità dello Spirito Santo, per tutti i secoli dei secoli.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 			     </a:t>
            </a: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>
              <a:defRPr/>
            </a:pPr>
            <a:endParaRPr lang="it-IT" sz="4000" dirty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3" y="214313"/>
            <a:ext cx="8715375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 smtClean="0">
                <a:latin typeface="+mn-lt"/>
                <a:ea typeface="Times New Roman" pitchFamily="18" charset="0"/>
                <a:cs typeface="Arial" pitchFamily="34" charset="0"/>
              </a:rPr>
              <a:t>Dal libro del </a:t>
            </a:r>
            <a:r>
              <a:rPr lang="it-IT" sz="4000" i="1" dirty="0" err="1" smtClean="0">
                <a:latin typeface="+mn-lt"/>
                <a:ea typeface="Times New Roman" pitchFamily="18" charset="0"/>
                <a:cs typeface="Arial" pitchFamily="34" charset="0"/>
              </a:rPr>
              <a:t>Siràcide</a:t>
            </a:r>
            <a:endParaRPr lang="it-IT" sz="4000" i="1" dirty="0" smtClean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endParaRPr lang="it-IT" sz="18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Se vuoi osservare i suoi comandamenti, essi ti custodiranno; se hai fiducia in lui, anche tu vivrai. Egli ti ha posto davanti fuoco e acqua: là dove vuoi tendi la tua mano. Davanti agli uomini stanno la vita e la morte, il bene e il male: a ognuno sarà dato ciò che a lui piacerà.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71543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Grande infatti è la sapienza del Signore; forte e potente, egli vede ogni cosa. I suoi occhi sono su coloro che lo temono, egli conosce ogni opera degli uomini. A nessuno ha comandato di essere empio e a nessuno ha dato il permesso di peccare.</a:t>
            </a:r>
          </a:p>
          <a:p>
            <a:pPr algn="just" eaLnBrk="0" hangingPunct="0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Parola di Dio.     </a:t>
            </a:r>
          </a:p>
          <a:p>
            <a:pPr lvl="0" algn="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pitchFamily="34" charset="0"/>
              </a:rPr>
              <a:t>Rendiamo grazie a Dio.</a:t>
            </a:r>
          </a:p>
          <a:p>
            <a:pPr lvl="0" algn="just" eaLnBrk="0" hangingPunct="0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licca per immagine full 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22549" cy="6858000"/>
          </a:xfrm>
          <a:prstGeom prst="rect">
            <a:avLst/>
          </a:prstGeo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928794" y="1341438"/>
            <a:ext cx="6929456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Beato chi cammina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	nella legge del Signore.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500034" y="3214686"/>
            <a:ext cx="8643966" cy="2862322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Beato chi è integro nella sua via </a:t>
            </a:r>
          </a:p>
          <a:p>
            <a:pPr eaLnBrk="0" hangingPunct="0">
              <a:defRPr/>
            </a:pP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e cammina nella legge del Signore. Beato chi custodisce </a:t>
            </a:r>
          </a:p>
          <a:p>
            <a:pPr eaLnBrk="0" hangingPunct="0">
              <a:defRPr/>
            </a:pP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 suoi insegnamenti </a:t>
            </a:r>
          </a:p>
          <a:p>
            <a:pPr eaLnBrk="0" hangingPunct="0">
              <a:defRPr/>
            </a:pP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e lo cerca con tutto il cuore.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al Signore, </a:t>
            </a:r>
            <a:endParaRPr kumimoji="0" lang="it-IT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grande è la sua gloria.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275" cy="6857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5750" y="3500438"/>
            <a:ext cx="8858250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Tu hai promulgato i tuoi precetti perché siano osservati interamente. Siano stabili le mie vie nel custodire i tuoi decreti.</a:t>
            </a: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28794" y="857232"/>
            <a:ext cx="6929456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Beato chi cammina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	nella legge del 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portametronia.files.wordpress.com/2007/09/deserto09sabbia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34563" cy="6858000"/>
          </a:xfrm>
          <a:prstGeom prst="rect">
            <a:avLst/>
          </a:prstGeom>
          <a:noFill/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285689" y="3429000"/>
            <a:ext cx="8858311" cy="255454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i="1" dirty="0" smtClean="0">
                <a:latin typeface="Comic Sans MS" pitchFamily="66" charset="0"/>
              </a:rPr>
              <a:t>Sii benevolo con il tuo servo e avrò vita, osserverò la tua parola. Aprimi gli occhi perché io consideri le meraviglie della tua legge.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28794" y="1341438"/>
            <a:ext cx="6929456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Beato chi cammina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	nella legge del 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rcidiocesi.vc.it/wp-content/uploads/2013/06/deserto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029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928794" y="1341438"/>
            <a:ext cx="6929456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Beato chi cammina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	nella legge del Signore.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0034" y="3214686"/>
            <a:ext cx="8643966" cy="2862322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Insegnami, Signore, la via dei tuoi decreti e la custodirò sino alla fine. Dammi intelligenza, perché io custodisca la tua legge e la osservi con tutto il cuore.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85720" y="4071942"/>
            <a:ext cx="7786742" cy="255454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Ti rendo lode, Padre,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Signore del cielo e della terra, perché ai piccoli hai rivelato i misteri del Regno.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Matteo.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=""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5"/>
          <p:cNvSpPr txBox="1">
            <a:spLocks noChangeArrowheads="1"/>
          </p:cNvSpPr>
          <p:nvPr/>
        </p:nvSpPr>
        <p:spPr bwMode="auto">
          <a:xfrm>
            <a:off x="6372225" y="3789363"/>
            <a:ext cx="27717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altLang="it-IT" sz="3600" smtClean="0">
                <a:solidFill>
                  <a:srgbClr val="FFFFFF"/>
                </a:solidFill>
              </a:rPr>
              <a:t>In quel tempo, Gesù disse ai suoi discepoli:</a:t>
            </a:r>
          </a:p>
        </p:txBody>
      </p:sp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7438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051308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5"/>
          <p:cNvSpPr txBox="1">
            <a:spLocks noChangeArrowheads="1"/>
          </p:cNvSpPr>
          <p:nvPr/>
        </p:nvSpPr>
        <p:spPr bwMode="auto">
          <a:xfrm>
            <a:off x="0" y="5084763"/>
            <a:ext cx="9144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it-IT" altLang="it-IT" sz="3600" smtClean="0">
                <a:solidFill>
                  <a:srgbClr val="FFFFFF"/>
                </a:solidFill>
              </a:rPr>
              <a:t>«Io vi dico: se la vostra giustizia non supererà quella degli scribi e dei farisei, non entrerete nel regno dei cieli.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7488237" cy="4740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9294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5"/>
          <p:cNvSpPr txBox="1">
            <a:spLocks noChangeArrowheads="1"/>
          </p:cNvSpPr>
          <p:nvPr/>
        </p:nvSpPr>
        <p:spPr bwMode="auto">
          <a:xfrm>
            <a:off x="6084888" y="549275"/>
            <a:ext cx="2916237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altLang="it-IT" sz="3600" smtClean="0">
                <a:solidFill>
                  <a:srgbClr val="FFFFFF"/>
                </a:solidFill>
              </a:rPr>
              <a:t>Avete inteso che fu detto agli antichi: </a:t>
            </a:r>
            <a:r>
              <a:rPr lang="ja-JP" altLang="it-IT" sz="3600" smtClean="0">
                <a:solidFill>
                  <a:srgbClr val="FFFFFF"/>
                </a:solidFill>
              </a:rPr>
              <a:t>“</a:t>
            </a:r>
            <a:r>
              <a:rPr lang="it-IT" altLang="ja-JP" sz="3600" smtClean="0">
                <a:solidFill>
                  <a:srgbClr val="FFFFFF"/>
                </a:solidFill>
              </a:rPr>
              <a:t>Non ucciderai; chi avrà ucciso dovrà essere sottoposto al giudizio</a:t>
            </a:r>
            <a:r>
              <a:rPr lang="ja-JP" altLang="it-IT" sz="3600" smtClean="0">
                <a:solidFill>
                  <a:srgbClr val="FFFFFF"/>
                </a:solidFill>
              </a:rPr>
              <a:t>”</a:t>
            </a:r>
            <a:r>
              <a:rPr lang="it-IT" altLang="ja-JP" sz="3600" smtClean="0">
                <a:solidFill>
                  <a:srgbClr val="FFFFFF"/>
                </a:solidFill>
              </a:rPr>
              <a:t>. </a:t>
            </a:r>
            <a:endParaRPr lang="it-IT" altLang="it-IT" sz="3600" smtClean="0">
              <a:solidFill>
                <a:srgbClr val="FFFFFF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925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833519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3000"/>
    </mc:Choice>
    <mc:Fallback>
      <p:transition advTm="1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5"/>
          <p:cNvSpPr txBox="1">
            <a:spLocks noChangeArrowheads="1"/>
          </p:cNvSpPr>
          <p:nvPr/>
        </p:nvSpPr>
        <p:spPr bwMode="auto">
          <a:xfrm>
            <a:off x="179388" y="2060575"/>
            <a:ext cx="31321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it-IT" altLang="it-IT" sz="3600" smtClean="0">
                <a:solidFill>
                  <a:srgbClr val="FFFFFF"/>
                </a:solidFill>
              </a:rPr>
              <a:t>Ma io vi dico: chiunque si adira con il proprio fratello dovrà essere sottoposto al giudizio.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0"/>
            <a:ext cx="568325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2633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5"/>
          <p:cNvSpPr txBox="1">
            <a:spLocks noChangeArrowheads="1"/>
          </p:cNvSpPr>
          <p:nvPr/>
        </p:nvSpPr>
        <p:spPr bwMode="auto">
          <a:xfrm>
            <a:off x="6011863" y="3644900"/>
            <a:ext cx="313213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altLang="it-IT" sz="3600" smtClean="0">
                <a:solidFill>
                  <a:srgbClr val="FFFFFF"/>
                </a:solidFill>
              </a:rPr>
              <a:t>Avete inteso che fu detto: </a:t>
            </a:r>
            <a:r>
              <a:rPr lang="ja-JP" altLang="it-IT" sz="3600" smtClean="0">
                <a:solidFill>
                  <a:srgbClr val="FFFFFF"/>
                </a:solidFill>
              </a:rPr>
              <a:t>“</a:t>
            </a:r>
            <a:r>
              <a:rPr lang="it-IT" altLang="ja-JP" sz="3600" smtClean="0">
                <a:solidFill>
                  <a:srgbClr val="FFFFFF"/>
                </a:solidFill>
              </a:rPr>
              <a:t>Non commetterai adulterio</a:t>
            </a:r>
            <a:r>
              <a:rPr lang="ja-JP" altLang="it-IT" sz="3600" smtClean="0">
                <a:solidFill>
                  <a:srgbClr val="FFFFFF"/>
                </a:solidFill>
              </a:rPr>
              <a:t>”</a:t>
            </a:r>
            <a:r>
              <a:rPr lang="it-IT" altLang="ja-JP" sz="3600" smtClean="0">
                <a:solidFill>
                  <a:srgbClr val="FFFFFF"/>
                </a:solidFill>
              </a:rPr>
              <a:t>. </a:t>
            </a:r>
            <a:endParaRPr lang="it-IT" altLang="it-IT" sz="3600" smtClean="0">
              <a:solidFill>
                <a:srgbClr val="FFFFFF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7238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916393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5"/>
          <p:cNvSpPr txBox="1">
            <a:spLocks noChangeArrowheads="1"/>
          </p:cNvSpPr>
          <p:nvPr/>
        </p:nvSpPr>
        <p:spPr bwMode="auto">
          <a:xfrm>
            <a:off x="4716463" y="2565400"/>
            <a:ext cx="421163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altLang="it-IT" sz="3600" smtClean="0">
                <a:solidFill>
                  <a:srgbClr val="FFFFFF"/>
                </a:solidFill>
              </a:rPr>
              <a:t>Ma io vi dico: chiunque guarda una donna per desiderarla, ha già commesso adulterio con lei nel proprio cuore.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85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81037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5"/>
          <p:cNvSpPr txBox="1">
            <a:spLocks noChangeArrowheads="1"/>
          </p:cNvSpPr>
          <p:nvPr/>
        </p:nvSpPr>
        <p:spPr bwMode="auto">
          <a:xfrm>
            <a:off x="6227763" y="0"/>
            <a:ext cx="2916237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altLang="it-IT" sz="3600" smtClean="0">
                <a:solidFill>
                  <a:srgbClr val="FFFFFF"/>
                </a:solidFill>
              </a:rPr>
              <a:t>Avete anche inteso che fu detto agli antichi: </a:t>
            </a:r>
            <a:r>
              <a:rPr lang="ja-JP" altLang="it-IT" sz="3600" smtClean="0">
                <a:solidFill>
                  <a:srgbClr val="FFFFFF"/>
                </a:solidFill>
              </a:rPr>
              <a:t>“</a:t>
            </a:r>
            <a:r>
              <a:rPr lang="it-IT" altLang="ja-JP" sz="3600" smtClean="0">
                <a:solidFill>
                  <a:srgbClr val="FFFFFF"/>
                </a:solidFill>
              </a:rPr>
              <a:t>Non giurerai il falso, ma adempirai verso il Signore i tuoi giuramenti</a:t>
            </a:r>
            <a:r>
              <a:rPr lang="ja-JP" altLang="it-IT" sz="3600" smtClean="0">
                <a:solidFill>
                  <a:srgbClr val="FFFFFF"/>
                </a:solidFill>
              </a:rPr>
              <a:t>”</a:t>
            </a:r>
            <a:r>
              <a:rPr lang="it-IT" altLang="ja-JP" sz="3600" smtClean="0">
                <a:solidFill>
                  <a:srgbClr val="FFFFFF"/>
                </a:solidFill>
              </a:rPr>
              <a:t>. </a:t>
            </a:r>
            <a:endParaRPr lang="it-IT" altLang="it-IT" sz="3600" smtClean="0">
              <a:solidFill>
                <a:srgbClr val="FFFFFF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6325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2527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5"/>
          <p:cNvSpPr txBox="1">
            <a:spLocks noChangeArrowheads="1"/>
          </p:cNvSpPr>
          <p:nvPr/>
        </p:nvSpPr>
        <p:spPr bwMode="auto">
          <a:xfrm>
            <a:off x="6372225" y="0"/>
            <a:ext cx="2627313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altLang="it-IT" sz="3600" dirty="0" smtClean="0">
                <a:solidFill>
                  <a:srgbClr val="FFFFFF"/>
                </a:solidFill>
              </a:rPr>
              <a:t>Ma io vi dico: non giurate affatto. Sia invece il vostro parlare: </a:t>
            </a:r>
            <a:r>
              <a:rPr lang="ja-JP" altLang="it-IT" sz="3600" dirty="0" smtClean="0">
                <a:solidFill>
                  <a:srgbClr val="FFFFFF"/>
                </a:solidFill>
              </a:rPr>
              <a:t>“</a:t>
            </a:r>
            <a:r>
              <a:rPr lang="it-IT" altLang="ja-JP" sz="3600" dirty="0" smtClean="0">
                <a:solidFill>
                  <a:srgbClr val="FFFFFF"/>
                </a:solidFill>
              </a:rPr>
              <a:t>sì, sì</a:t>
            </a:r>
            <a:r>
              <a:rPr lang="ja-JP" altLang="it-IT" sz="3600" dirty="0" smtClean="0">
                <a:solidFill>
                  <a:srgbClr val="FFFFFF"/>
                </a:solidFill>
              </a:rPr>
              <a:t>”</a:t>
            </a:r>
            <a:r>
              <a:rPr lang="it-IT" altLang="ja-JP" sz="3600" dirty="0" smtClean="0">
                <a:solidFill>
                  <a:srgbClr val="FFFFFF"/>
                </a:solidFill>
              </a:rPr>
              <a:t>, </a:t>
            </a:r>
            <a:r>
              <a:rPr lang="ja-JP" altLang="it-IT" sz="3600" dirty="0" smtClean="0">
                <a:solidFill>
                  <a:srgbClr val="FFFFFF"/>
                </a:solidFill>
              </a:rPr>
              <a:t>“</a:t>
            </a:r>
            <a:r>
              <a:rPr lang="it-IT" altLang="ja-JP" sz="3600" dirty="0" smtClean="0">
                <a:solidFill>
                  <a:srgbClr val="FFFFFF"/>
                </a:solidFill>
              </a:rPr>
              <a:t>no, no</a:t>
            </a:r>
            <a:r>
              <a:rPr lang="ja-JP" altLang="it-IT" sz="3600" dirty="0" smtClean="0">
                <a:solidFill>
                  <a:srgbClr val="FFFFFF"/>
                </a:solidFill>
              </a:rPr>
              <a:t>”</a:t>
            </a:r>
            <a:r>
              <a:rPr lang="it-IT" altLang="ja-JP" sz="3600" dirty="0" smtClean="0">
                <a:solidFill>
                  <a:srgbClr val="FFFFFF"/>
                </a:solidFill>
              </a:rPr>
              <a:t>; il di più viene dal Maligno».</a:t>
            </a:r>
            <a:endParaRPr lang="it-IT" altLang="it-IT" sz="3600" dirty="0" smtClean="0">
              <a:solidFill>
                <a:srgbClr val="FFFFFF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0788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9277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http://localhost:1080/download/immagini/12IC_TO/06C_T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=""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SEGNI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DEL TUO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9038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" y="0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21879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644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6542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="" xmlns:p14="http://schemas.microsoft.com/office/powerpoint/2010/main" val="4548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4608512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0284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60156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20326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5884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0993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96641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28332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8529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85732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97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15850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7088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95268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0799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78706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6" descr="1692_N51_st"/>
          <p:cNvPicPr>
            <a:picLocks noChangeAspect="1" noChangeArrowheads="1"/>
          </p:cNvPicPr>
          <p:nvPr/>
        </p:nvPicPr>
        <p:blipFill>
          <a:blip r:embed="rId2" cstate="email">
            <a:lum bright="6000"/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fd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9" descr="luc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270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643712" cy="255428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fd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117693"/>
            <a:ext cx="407193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hai parole di vita.</a:t>
            </a:r>
          </a:p>
        </p:txBody>
      </p:sp>
    </p:spTree>
    <p:extLst>
      <p:ext uri="{BB962C8B-B14F-4D97-AF65-F5344CB8AC3E}">
        <p14:creationId xmlns="" xmlns:p14="http://schemas.microsoft.com/office/powerpoint/2010/main" val="248759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028" descr="resus8w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fd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</a:t>
            </a:r>
            <a:r>
              <a:rPr lang="it-IT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anche noi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</a:t>
            </a:r>
            <a:r>
              <a:rPr lang="it-IT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abbandonarci alla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="" xmlns:p14="http://schemas.microsoft.com/office/powerpoint/2010/main" val="30326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603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41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7327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878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753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240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102404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324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448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751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205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="" xmlns:p14="http://schemas.microsoft.com/office/powerpoint/2010/main" val="8534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127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7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5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28545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3446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709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5715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7520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</a:t>
            </a:r>
            <a:r>
              <a:rPr lang="it-IT" sz="4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dell’Agnello. </a:t>
            </a:r>
            <a:endParaRPr lang="it-IT" sz="4000" dirty="0">
              <a:solidFill>
                <a:prstClr val="black"/>
              </a:solidFill>
              <a:latin typeface="Arial" pitchFamily="34" charset="0"/>
              <a:ea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92625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4768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2011</Words>
  <Application>Microsoft Office PowerPoint</Application>
  <PresentationFormat>Presentazione su schermo (4:3)</PresentationFormat>
  <Paragraphs>368</Paragraphs>
  <Slides>126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19</vt:i4>
      </vt:variant>
      <vt:variant>
        <vt:lpstr>Titoli diapositive</vt:lpstr>
      </vt:variant>
      <vt:variant>
        <vt:i4>126</vt:i4>
      </vt:variant>
    </vt:vector>
  </HeadingPairs>
  <TitlesOfParts>
    <vt:vector size="145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3_En blanco</vt:lpstr>
      <vt:lpstr>10_Tema di Office</vt:lpstr>
      <vt:lpstr>11_Tema di Office</vt:lpstr>
      <vt:lpstr>12_Tema di Office</vt:lpstr>
      <vt:lpstr>4_Struttura predefinita</vt:lpstr>
      <vt:lpstr>4_Tema di Office</vt:lpstr>
      <vt:lpstr>5_Tema di Office</vt:lpstr>
      <vt:lpstr>Struttura predefinita</vt:lpstr>
      <vt:lpstr>18_Tema di Office</vt:lpstr>
      <vt:lpstr>5_En blanco</vt:lpstr>
      <vt:lpstr>6_Tema di Office</vt:lpstr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tempo ordinario 2010</dc:title>
  <dc:creator>Cattedrale Pescia</dc:creator>
  <cp:keywords>6 tempo ordinario</cp:keywords>
  <cp:lastModifiedBy>Oreste</cp:lastModifiedBy>
  <cp:revision>161</cp:revision>
  <dcterms:created xsi:type="dcterms:W3CDTF">2004-12-31T08:59:11Z</dcterms:created>
  <dcterms:modified xsi:type="dcterms:W3CDTF">2023-02-10T08:05:05Z</dcterms:modified>
</cp:coreProperties>
</file>